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2426" y="2895600"/>
            <a:ext cx="4572000" cy="13687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Rectangle 14"/>
          <p:cNvSpPr/>
          <p:nvPr/>
        </p:nvSpPr>
        <p:spPr>
          <a:xfrm>
            <a:off x="0" y="4743451"/>
            <a:ext cx="9144000" cy="21145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0" y="4714875"/>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Date Placeholder 21"/>
          <p:cNvSpPr>
            <a:spLocks noGrp="1"/>
          </p:cNvSpPr>
          <p:nvPr>
            <p:ph type="dt" sz="half" idx="10"/>
          </p:nvPr>
        </p:nvSpPr>
        <p:spPr/>
        <p:txBody>
          <a:bodyPr/>
          <a:lstStyle/>
          <a:p>
            <a:fld id="{1316D9C3-980F-419A-A30B-AE9BCFD5BF2C}" type="datetimeFigureOut">
              <a:rPr lang="en-US" smtClean="0"/>
              <a:t>7/2/2012</a:t>
            </a:fld>
            <a:endParaRPr lang="en-US"/>
          </a:p>
        </p:txBody>
      </p:sp>
      <p:sp>
        <p:nvSpPr>
          <p:cNvPr id="23" name="Slide Number Placeholder 22"/>
          <p:cNvSpPr>
            <a:spLocks noGrp="1"/>
          </p:cNvSpPr>
          <p:nvPr>
            <p:ph type="sldNum" sz="quarter" idx="11"/>
          </p:nvPr>
        </p:nvSpPr>
        <p:spPr/>
        <p:txBody>
          <a:bodyPr/>
          <a:lstStyle/>
          <a:p>
            <a:fld id="{AAA00A27-99E3-471C-A56B-A6F6ED4211EB}" type="slidenum">
              <a:rPr lang="en-US" smtClean="0"/>
              <a:t>‹#›</a:t>
            </a:fld>
            <a:endParaRPr lang="en-US"/>
          </a:p>
        </p:txBody>
      </p:sp>
      <p:sp>
        <p:nvSpPr>
          <p:cNvPr id="24" name="Footer Placeholder 23"/>
          <p:cNvSpPr>
            <a:spLocks noGrp="1"/>
          </p:cNvSpPr>
          <p:nvPr>
            <p:ph type="ftr" sz="quarter" idx="12"/>
          </p:nvPr>
        </p:nvSpPr>
        <p:spPr/>
        <p:txBody>
          <a:bodyPr/>
          <a:lstStyle/>
          <a:p>
            <a:endParaRPr lang="en-US"/>
          </a:p>
        </p:txBody>
      </p:sp>
      <p:sp>
        <p:nvSpPr>
          <p:cNvPr id="12" name="Title 11"/>
          <p:cNvSpPr>
            <a:spLocks noGrp="1"/>
          </p:cNvSpPr>
          <p:nvPr>
            <p:ph type="title"/>
          </p:nvPr>
        </p:nvSpPr>
        <p:spPr>
          <a:xfrm>
            <a:off x="352426" y="457200"/>
            <a:ext cx="7680960" cy="2438399"/>
          </a:xfrm>
        </p:spPr>
        <p:txBody>
          <a:bodyPr>
            <a:normAutofit/>
          </a:bodyPr>
          <a:lstStyle>
            <a:lvl1pPr>
              <a:spcBef>
                <a:spcPts val="0"/>
              </a:spcBef>
              <a:defRPr kumimoji="0" lang="en-US" sz="6000" b="1" i="0" u="none" strike="noStrike" kern="1200" cap="none" spc="0" normalizeH="0" baseline="0" noProof="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6D9C3-980F-419A-A30B-AE9BCFD5BF2C}" type="datetimeFigureOut">
              <a:rPr lang="en-US" smtClean="0"/>
              <a:t>7/2/2012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A00A27-99E3-471C-A56B-A6F6ED4211E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16D9C3-980F-419A-A30B-AE9BCFD5BF2C}" type="datetimeFigureOut">
              <a:rPr lang="en-US" smtClean="0"/>
              <a:t>7/2/2012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A00A27-99E3-471C-A56B-A6F6ED4211E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0"/>
          <p:cNvSpPr>
            <a:spLocks noGrp="1"/>
          </p:cNvSpPr>
          <p:nvPr>
            <p:ph sz="quarter" idx="13"/>
          </p:nvPr>
        </p:nvSpPr>
        <p:spPr>
          <a:xfrm>
            <a:off x="352426" y="1463040"/>
            <a:ext cx="768096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11"/>
          <p:cNvSpPr>
            <a:spLocks noGrp="1"/>
          </p:cNvSpPr>
          <p:nvPr>
            <p:ph type="dt" sz="half" idx="14"/>
          </p:nvPr>
        </p:nvSpPr>
        <p:spPr/>
        <p:txBody>
          <a:bodyPr/>
          <a:lstStyle/>
          <a:p>
            <a:fld id="{1316D9C3-980F-419A-A30B-AE9BCFD5BF2C}" type="datetimeFigureOut">
              <a:rPr lang="en-US" smtClean="0"/>
              <a:t>7/2/2012</a:t>
            </a:fld>
            <a:endParaRPr lang="en-US"/>
          </a:p>
        </p:txBody>
      </p:sp>
      <p:sp>
        <p:nvSpPr>
          <p:cNvPr id="19" name="Slide Number Placeholder 18"/>
          <p:cNvSpPr>
            <a:spLocks noGrp="1"/>
          </p:cNvSpPr>
          <p:nvPr>
            <p:ph type="sldNum" sz="quarter" idx="15"/>
          </p:nvPr>
        </p:nvSpPr>
        <p:spPr/>
        <p:txBody>
          <a:bodyPr/>
          <a:lstStyle/>
          <a:p>
            <a:fld id="{AAA00A27-99E3-471C-A56B-A6F6ED4211EB}" type="slidenum">
              <a:rPr lang="en-US" smtClean="0"/>
              <a:t>‹#›</a:t>
            </a:fld>
            <a:endParaRPr lang="en-US"/>
          </a:p>
        </p:txBody>
      </p:sp>
      <p:sp>
        <p:nvSpPr>
          <p:cNvPr id="21" name="Footer Placeholder 20"/>
          <p:cNvSpPr>
            <a:spLocks noGrp="1"/>
          </p:cNvSpPr>
          <p:nvPr>
            <p:ph type="ftr" sz="quarter" idx="16"/>
          </p:nvPr>
        </p:nvSpPr>
        <p:spPr/>
        <p:txBody>
          <a:bodyPr/>
          <a:lstStyle/>
          <a:p>
            <a:endParaRPr lang="en-US"/>
          </a:p>
        </p:txBody>
      </p:sp>
      <p:sp>
        <p:nvSpPr>
          <p:cNvPr id="8" name="Title 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p:cNvSpPr>
            <a:spLocks noGrp="1"/>
          </p:cNvSpPr>
          <p:nvPr>
            <p:ph type="subTitle" idx="1"/>
          </p:nvPr>
        </p:nvSpPr>
        <p:spPr>
          <a:xfrm>
            <a:off x="352426" y="4003302"/>
            <a:ext cx="4572000" cy="11782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Date Placeholder 15"/>
          <p:cNvSpPr>
            <a:spLocks noGrp="1"/>
          </p:cNvSpPr>
          <p:nvPr>
            <p:ph type="dt" sz="half" idx="10"/>
          </p:nvPr>
        </p:nvSpPr>
        <p:spPr/>
        <p:txBody>
          <a:bodyPr/>
          <a:lstStyle/>
          <a:p>
            <a:fld id="{1316D9C3-980F-419A-A30B-AE9BCFD5BF2C}" type="datetimeFigureOut">
              <a:rPr lang="en-US" smtClean="0"/>
              <a:t>7/2/2012</a:t>
            </a:fld>
            <a:endParaRPr lang="en-US"/>
          </a:p>
        </p:txBody>
      </p:sp>
      <p:sp>
        <p:nvSpPr>
          <p:cNvPr id="20" name="Slide Number Placeholder 19"/>
          <p:cNvSpPr>
            <a:spLocks noGrp="1"/>
          </p:cNvSpPr>
          <p:nvPr>
            <p:ph type="sldNum" sz="quarter" idx="11"/>
          </p:nvPr>
        </p:nvSpPr>
        <p:spPr/>
        <p:txBody>
          <a:bodyPr/>
          <a:lstStyle/>
          <a:p>
            <a:fld id="{AAA00A27-99E3-471C-A56B-A6F6ED4211EB}" type="slidenum">
              <a:rPr lang="en-US" smtClean="0"/>
              <a:t>‹#›</a:t>
            </a:fld>
            <a:endParaRPr lang="en-US"/>
          </a:p>
        </p:txBody>
      </p:sp>
      <p:sp>
        <p:nvSpPr>
          <p:cNvPr id="21" name="Footer Placeholder 20"/>
          <p:cNvSpPr>
            <a:spLocks noGrp="1"/>
          </p:cNvSpPr>
          <p:nvPr>
            <p:ph type="ftr" sz="quarter" idx="12"/>
          </p:nvPr>
        </p:nvSpPr>
        <p:spPr/>
        <p:txBody>
          <a:bodyPr/>
          <a:lstStyle/>
          <a:p>
            <a:endParaRPr lang="en-US"/>
          </a:p>
        </p:txBody>
      </p:sp>
      <p:sp>
        <p:nvSpPr>
          <p:cNvPr id="13" name="Rectangle 12"/>
          <p:cNvSpPr/>
          <p:nvPr/>
        </p:nvSpPr>
        <p:spPr>
          <a:xfrm>
            <a:off x="0" y="0"/>
            <a:ext cx="9144000" cy="182880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4439" y="182880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a:xfrm>
            <a:off x="354366" y="1990078"/>
            <a:ext cx="8439912" cy="1984248"/>
          </a:xfrm>
        </p:spPr>
        <p:txBody>
          <a:bodyPr>
            <a:noAutofit/>
          </a:bodyPr>
          <a:lstStyle>
            <a:lvl1pPr>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1"/>
          <p:cNvSpPr>
            <a:spLocks noGrp="1"/>
          </p:cNvSpPr>
          <p:nvPr>
            <p:ph sz="quarter" idx="14"/>
          </p:nvPr>
        </p:nvSpPr>
        <p:spPr>
          <a:xfrm>
            <a:off x="4901184"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30"/>
          <p:cNvSpPr>
            <a:spLocks noGrp="1"/>
          </p:cNvSpPr>
          <p:nvPr>
            <p:ph sz="quarter" idx="13"/>
          </p:nvPr>
        </p:nvSpPr>
        <p:spPr>
          <a:xfrm>
            <a:off x="352426"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itle 26"/>
          <p:cNvSpPr>
            <a:spLocks noGrp="1"/>
          </p:cNvSpPr>
          <p:nvPr>
            <p:ph type="title"/>
          </p:nvPr>
        </p:nvSpPr>
        <p:spPr/>
        <p:txBody>
          <a:bodyPr/>
          <a:lstStyle/>
          <a:p>
            <a:r>
              <a:rPr lang="en-US" smtClean="0"/>
              <a:t>Click to edit Master title style</a:t>
            </a:r>
            <a:endParaRPr lang="en-US" dirty="0"/>
          </a:p>
        </p:txBody>
      </p:sp>
      <p:sp>
        <p:nvSpPr>
          <p:cNvPr id="20" name="Date Placeholder 19"/>
          <p:cNvSpPr>
            <a:spLocks noGrp="1"/>
          </p:cNvSpPr>
          <p:nvPr>
            <p:ph type="dt" sz="half" idx="15"/>
          </p:nvPr>
        </p:nvSpPr>
        <p:spPr/>
        <p:txBody>
          <a:bodyPr/>
          <a:lstStyle/>
          <a:p>
            <a:fld id="{1316D9C3-980F-419A-A30B-AE9BCFD5BF2C}" type="datetimeFigureOut">
              <a:rPr lang="en-US" smtClean="0"/>
              <a:t>7/2/2012</a:t>
            </a:fld>
            <a:endParaRPr lang="en-US"/>
          </a:p>
        </p:txBody>
      </p:sp>
      <p:sp>
        <p:nvSpPr>
          <p:cNvPr id="25" name="Slide Number Placeholder 24"/>
          <p:cNvSpPr>
            <a:spLocks noGrp="1"/>
          </p:cNvSpPr>
          <p:nvPr>
            <p:ph type="sldNum" sz="quarter" idx="16"/>
          </p:nvPr>
        </p:nvSpPr>
        <p:spPr/>
        <p:txBody>
          <a:bodyPr/>
          <a:lstStyle/>
          <a:p>
            <a:fld id="{AAA00A27-99E3-471C-A56B-A6F6ED4211EB}" type="slidenum">
              <a:rPr lang="en-US" smtClean="0"/>
              <a:t>‹#›</a:t>
            </a:fld>
            <a:endParaRPr lang="en-US"/>
          </a:p>
        </p:txBody>
      </p:sp>
      <p:sp>
        <p:nvSpPr>
          <p:cNvPr id="26" name="Footer Placeholder 25"/>
          <p:cNvSpPr>
            <a:spLocks noGrp="1"/>
          </p:cNvSpPr>
          <p:nvPr>
            <p:ph type="ftr" sz="quarter" idx="17"/>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half" idx="2"/>
          </p:nvPr>
        </p:nvSpPr>
        <p:spPr>
          <a:xfrm>
            <a:off x="352426"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5"/>
          </p:nvPr>
        </p:nvSpPr>
        <p:spPr>
          <a:xfrm>
            <a:off x="4900613"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Content Placeholder 11"/>
          <p:cNvSpPr>
            <a:spLocks noGrp="1"/>
          </p:cNvSpPr>
          <p:nvPr>
            <p:ph sz="quarter" idx="14"/>
          </p:nvPr>
        </p:nvSpPr>
        <p:spPr>
          <a:xfrm>
            <a:off x="4900613"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Content Placeholder 30"/>
          <p:cNvSpPr>
            <a:spLocks noGrp="1"/>
          </p:cNvSpPr>
          <p:nvPr>
            <p:ph sz="quarter" idx="13"/>
          </p:nvPr>
        </p:nvSpPr>
        <p:spPr>
          <a:xfrm>
            <a:off x="352426"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Title 29"/>
          <p:cNvSpPr>
            <a:spLocks noGrp="1"/>
          </p:cNvSpPr>
          <p:nvPr>
            <p:ph type="title"/>
          </p:nvPr>
        </p:nvSpPr>
        <p:spPr/>
        <p:txBody>
          <a:bodyPr/>
          <a:lstStyle/>
          <a:p>
            <a:r>
              <a:rPr lang="en-US" smtClean="0"/>
              <a:t>Click to edit Master title style</a:t>
            </a:r>
            <a:endParaRPr lang="en-US"/>
          </a:p>
        </p:txBody>
      </p:sp>
      <p:sp>
        <p:nvSpPr>
          <p:cNvPr id="20" name="Date Placeholder 19"/>
          <p:cNvSpPr>
            <a:spLocks noGrp="1"/>
          </p:cNvSpPr>
          <p:nvPr>
            <p:ph type="dt" sz="half" idx="16"/>
          </p:nvPr>
        </p:nvSpPr>
        <p:spPr/>
        <p:txBody>
          <a:bodyPr/>
          <a:lstStyle/>
          <a:p>
            <a:fld id="{1316D9C3-980F-419A-A30B-AE9BCFD5BF2C}" type="datetimeFigureOut">
              <a:rPr lang="en-US" smtClean="0"/>
              <a:t>7/2/2012</a:t>
            </a:fld>
            <a:endParaRPr lang="en-US"/>
          </a:p>
        </p:txBody>
      </p:sp>
      <p:sp>
        <p:nvSpPr>
          <p:cNvPr id="24" name="Slide Number Placeholder 23"/>
          <p:cNvSpPr>
            <a:spLocks noGrp="1"/>
          </p:cNvSpPr>
          <p:nvPr>
            <p:ph type="sldNum" sz="quarter" idx="17"/>
          </p:nvPr>
        </p:nvSpPr>
        <p:spPr/>
        <p:txBody>
          <a:bodyPr/>
          <a:lstStyle/>
          <a:p>
            <a:fld id="{AAA00A27-99E3-471C-A56B-A6F6ED4211EB}" type="slidenum">
              <a:rPr lang="en-US" smtClean="0"/>
              <a:t>‹#›</a:t>
            </a:fld>
            <a:endParaRPr lang="en-US"/>
          </a:p>
        </p:txBody>
      </p:sp>
      <p:sp>
        <p:nvSpPr>
          <p:cNvPr id="29" name="Footer Placeholder 28"/>
          <p:cNvSpPr>
            <a:spLocks noGrp="1"/>
          </p:cNvSpPr>
          <p:nvPr>
            <p:ph type="ftr" sz="quarter" idx="18"/>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ate Placeholder 10"/>
          <p:cNvSpPr>
            <a:spLocks noGrp="1"/>
          </p:cNvSpPr>
          <p:nvPr>
            <p:ph type="dt" sz="half" idx="10"/>
          </p:nvPr>
        </p:nvSpPr>
        <p:spPr/>
        <p:txBody>
          <a:bodyPr/>
          <a:lstStyle/>
          <a:p>
            <a:fld id="{1316D9C3-980F-419A-A30B-AE9BCFD5BF2C}" type="datetimeFigureOut">
              <a:rPr lang="en-US" smtClean="0"/>
              <a:t>7/2/2012</a:t>
            </a:fld>
            <a:endParaRPr lang="en-US"/>
          </a:p>
        </p:txBody>
      </p:sp>
      <p:sp>
        <p:nvSpPr>
          <p:cNvPr id="14" name="Slide Number Placeholder 13"/>
          <p:cNvSpPr>
            <a:spLocks noGrp="1"/>
          </p:cNvSpPr>
          <p:nvPr>
            <p:ph type="sldNum" sz="quarter" idx="11"/>
          </p:nvPr>
        </p:nvSpPr>
        <p:spPr/>
        <p:txBody>
          <a:bodyPr/>
          <a:lstStyle/>
          <a:p>
            <a:fld id="{AAA00A27-99E3-471C-A56B-A6F6ED4211EB}" type="slidenum">
              <a:rPr lang="en-US" smtClean="0"/>
              <a:t>‹#›</a:t>
            </a:fld>
            <a:endParaRPr lang="en-US"/>
          </a:p>
        </p:txBody>
      </p:sp>
      <p:sp>
        <p:nvSpPr>
          <p:cNvPr id="18" name="Footer Placeholder 17"/>
          <p:cNvSpPr>
            <a:spLocks noGrp="1"/>
          </p:cNvSpPr>
          <p:nvPr>
            <p:ph type="ftr" sz="quarter" idx="12"/>
          </p:nvPr>
        </p:nvSpPr>
        <p:spPr/>
        <p:txBody>
          <a:bodyPr/>
          <a:lstStyle/>
          <a:p>
            <a:endParaRPr lang="en-US"/>
          </a:p>
        </p:txBody>
      </p:sp>
      <p:sp>
        <p:nvSpPr>
          <p:cNvPr id="15" name="Title 1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1316D9C3-980F-419A-A30B-AE9BCFD5BF2C}" type="datetimeFigureOut">
              <a:rPr lang="en-US" smtClean="0"/>
              <a:t>7/2/2012</a:t>
            </a:fld>
            <a:endParaRPr lang="en-US"/>
          </a:p>
        </p:txBody>
      </p:sp>
      <p:sp>
        <p:nvSpPr>
          <p:cNvPr id="12" name="Slide Number Placeholder 11"/>
          <p:cNvSpPr>
            <a:spLocks noGrp="1"/>
          </p:cNvSpPr>
          <p:nvPr>
            <p:ph type="sldNum" sz="quarter" idx="11"/>
          </p:nvPr>
        </p:nvSpPr>
        <p:spPr/>
        <p:txBody>
          <a:bodyPr/>
          <a:lstStyle/>
          <a:p>
            <a:fld id="{AAA00A27-99E3-471C-A56B-A6F6ED4211EB}" type="slidenum">
              <a:rPr lang="en-US" smtClean="0"/>
              <a:t>‹#›</a:t>
            </a:fld>
            <a:endParaRPr lang="en-US"/>
          </a:p>
        </p:txBody>
      </p:sp>
      <p:sp>
        <p:nvSpPr>
          <p:cNvPr id="13" name="Footer Placeholder 12"/>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itle 23"/>
          <p:cNvSpPr>
            <a:spLocks noGrp="1"/>
          </p:cNvSpPr>
          <p:nvPr>
            <p:ph type="title"/>
          </p:nvPr>
        </p:nvSpPr>
        <p:spPr/>
        <p:txBody>
          <a:bodyPr/>
          <a:lstStyle/>
          <a:p>
            <a:r>
              <a:rPr lang="en-US" smtClean="0"/>
              <a:t>Click to edit Master title style</a:t>
            </a:r>
            <a:endParaRPr lang="en-US"/>
          </a:p>
        </p:txBody>
      </p:sp>
      <p:sp>
        <p:nvSpPr>
          <p:cNvPr id="11" name="Text Placeholder 3"/>
          <p:cNvSpPr>
            <a:spLocks noGrp="1"/>
          </p:cNvSpPr>
          <p:nvPr>
            <p:ph type="body" sz="half" idx="2"/>
          </p:nvPr>
        </p:nvSpPr>
        <p:spPr>
          <a:xfrm>
            <a:off x="352426" y="1463040"/>
            <a:ext cx="3381375" cy="3967162"/>
          </a:xfrm>
        </p:spPr>
        <p:txBody>
          <a:bodyPr>
            <a:normAutofit/>
          </a:bodyPr>
          <a:lstStyle>
            <a:lvl1pPr marL="0" indent="0">
              <a:lnSpc>
                <a:spcPct val="150000"/>
              </a:lnSpc>
              <a:buNone/>
              <a:defRPr sz="1600" b="0" i="1" spc="0" baseline="0">
                <a:solidFill>
                  <a:schemeClr val="tx2"/>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Content Placeholder 11"/>
          <p:cNvSpPr>
            <a:spLocks noGrp="1"/>
          </p:cNvSpPr>
          <p:nvPr>
            <p:ph sz="quarter" idx="14"/>
          </p:nvPr>
        </p:nvSpPr>
        <p:spPr>
          <a:xfrm>
            <a:off x="4105275" y="1463040"/>
            <a:ext cx="4681538" cy="396849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12"/>
          <p:cNvSpPr>
            <a:spLocks noGrp="1"/>
          </p:cNvSpPr>
          <p:nvPr>
            <p:ph type="dt" sz="half" idx="15"/>
          </p:nvPr>
        </p:nvSpPr>
        <p:spPr/>
        <p:txBody>
          <a:bodyPr/>
          <a:lstStyle/>
          <a:p>
            <a:fld id="{1316D9C3-980F-419A-A30B-AE9BCFD5BF2C}" type="datetimeFigureOut">
              <a:rPr lang="en-US" smtClean="0"/>
              <a:t>7/2/2012</a:t>
            </a:fld>
            <a:endParaRPr lang="en-US"/>
          </a:p>
        </p:txBody>
      </p:sp>
      <p:sp>
        <p:nvSpPr>
          <p:cNvPr id="18" name="Slide Number Placeholder 17"/>
          <p:cNvSpPr>
            <a:spLocks noGrp="1"/>
          </p:cNvSpPr>
          <p:nvPr>
            <p:ph type="sldNum" sz="quarter" idx="16"/>
          </p:nvPr>
        </p:nvSpPr>
        <p:spPr/>
        <p:txBody>
          <a:bodyPr/>
          <a:lstStyle/>
          <a:p>
            <a:fld id="{AAA00A27-99E3-471C-A56B-A6F6ED4211EB}" type="slidenum">
              <a:rPr lang="en-US" smtClean="0"/>
              <a:t>‹#›</a:t>
            </a:fld>
            <a:endParaRPr lang="en-US"/>
          </a:p>
        </p:txBody>
      </p:sp>
      <p:sp>
        <p:nvSpPr>
          <p:cNvPr id="20" name="Footer Placeholder 19"/>
          <p:cNvSpPr>
            <a:spLocks noGrp="1"/>
          </p:cNvSpPr>
          <p:nvPr>
            <p:ph type="ftr" sz="quarter" idx="17"/>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229224" y="0"/>
            <a:ext cx="3914775" cy="5657850"/>
          </a:xfrm>
        </p:spPr>
        <p:txBody>
          <a:bodyPr anchor="ctr" anchorCtr="0"/>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352426" y="1600199"/>
            <a:ext cx="4572000" cy="3593237"/>
          </a:xfrm>
        </p:spPr>
        <p:txBody>
          <a:bodyPr>
            <a:normAutofit/>
          </a:bodyPr>
          <a:lstStyle>
            <a:lvl1pPr marL="0" indent="0">
              <a:lnSpc>
                <a:spcPct val="150000"/>
              </a:lnSpc>
              <a:spcBef>
                <a:spcPts val="0"/>
              </a:spcBef>
              <a:buNone/>
              <a:defRPr sz="1600" i="1">
                <a:solidFill>
                  <a:schemeClr val="tx1"/>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
        <p:nvSpPr>
          <p:cNvPr id="11" name="Rectangle 10"/>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Placeholder 1"/>
          <p:cNvSpPr>
            <a:spLocks noGrp="1"/>
          </p:cNvSpPr>
          <p:nvPr>
            <p:ph type="title"/>
          </p:nvPr>
        </p:nvSpPr>
        <p:spPr>
          <a:xfrm>
            <a:off x="352425" y="275208"/>
            <a:ext cx="4572000" cy="132499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3" name="Date Placeholder 12"/>
          <p:cNvSpPr>
            <a:spLocks noGrp="1"/>
          </p:cNvSpPr>
          <p:nvPr>
            <p:ph type="dt" sz="half" idx="14"/>
          </p:nvPr>
        </p:nvSpPr>
        <p:spPr/>
        <p:txBody>
          <a:bodyPr/>
          <a:lstStyle/>
          <a:p>
            <a:fld id="{1316D9C3-980F-419A-A30B-AE9BCFD5BF2C}" type="datetimeFigureOut">
              <a:rPr lang="en-US" smtClean="0"/>
              <a:t>7/2/2012</a:t>
            </a:fld>
            <a:endParaRPr lang="en-US"/>
          </a:p>
        </p:txBody>
      </p:sp>
      <p:sp>
        <p:nvSpPr>
          <p:cNvPr id="20" name="Slide Number Placeholder 19"/>
          <p:cNvSpPr>
            <a:spLocks noGrp="1"/>
          </p:cNvSpPr>
          <p:nvPr>
            <p:ph type="sldNum" sz="quarter" idx="15"/>
          </p:nvPr>
        </p:nvSpPr>
        <p:spPr/>
        <p:txBody>
          <a:bodyPr/>
          <a:lstStyle/>
          <a:p>
            <a:fld id="{AAA00A27-99E3-471C-A56B-A6F6ED4211EB}" type="slidenum">
              <a:rPr lang="en-US" smtClean="0"/>
              <a:t>‹#›</a:t>
            </a:fld>
            <a:endParaRPr lang="en-US"/>
          </a:p>
        </p:txBody>
      </p:sp>
      <p:sp>
        <p:nvSpPr>
          <p:cNvPr id="21" name="Footer Placeholder 20"/>
          <p:cNvSpPr>
            <a:spLocks noGrp="1"/>
          </p:cNvSpPr>
          <p:nvPr>
            <p:ph type="ftr" sz="quarter" idx="16"/>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426" y="228600"/>
            <a:ext cx="768096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52426" y="1463040"/>
            <a:ext cx="768096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52426" y="6543676"/>
            <a:ext cx="1466850" cy="247650"/>
          </a:xfrm>
          <a:prstGeom prst="rect">
            <a:avLst/>
          </a:prstGeom>
        </p:spPr>
        <p:txBody>
          <a:bodyPr vert="horz" lIns="91440" tIns="45720" rIns="91440" bIns="45720" rtlCol="0" anchor="ctr">
            <a:normAutofit/>
          </a:bodyPr>
          <a:lstStyle>
            <a:lvl1pPr algn="l">
              <a:defRPr sz="1000" b="1">
                <a:solidFill>
                  <a:schemeClr val="tx1">
                    <a:alpha val="65000"/>
                  </a:schemeClr>
                </a:solidFill>
              </a:defRPr>
            </a:lvl1pPr>
          </a:lstStyle>
          <a:p>
            <a:fld id="{1316D9C3-980F-419A-A30B-AE9BCFD5BF2C}" type="datetimeFigureOut">
              <a:rPr lang="en-US" smtClean="0"/>
              <a:t>7/2/2012</a:t>
            </a:fld>
            <a:endParaRPr lang="en-US"/>
          </a:p>
        </p:txBody>
      </p:sp>
      <p:sp>
        <p:nvSpPr>
          <p:cNvPr id="5" name="Footer Placeholder 4"/>
          <p:cNvSpPr>
            <a:spLocks noGrp="1"/>
          </p:cNvSpPr>
          <p:nvPr>
            <p:ph type="ftr" sz="quarter" idx="3"/>
          </p:nvPr>
        </p:nvSpPr>
        <p:spPr>
          <a:xfrm>
            <a:off x="1809749" y="6543676"/>
            <a:ext cx="4086225" cy="247650"/>
          </a:xfrm>
          <a:prstGeom prst="rect">
            <a:avLst/>
          </a:prstGeom>
        </p:spPr>
        <p:txBody>
          <a:bodyPr vert="horz" lIns="91440" tIns="45720" rIns="91440" bIns="45720" rtlCol="0" anchor="ctr">
            <a:normAutofit/>
          </a:bodyPr>
          <a:lstStyle>
            <a:lvl1pPr algn="l">
              <a:defRPr sz="1000" b="1" i="1">
                <a:solidFill>
                  <a:schemeClr val="tx1">
                    <a:alpha val="65000"/>
                  </a:schemeClr>
                </a:solidFill>
              </a:defRPr>
            </a:lvl1pPr>
          </a:lstStyle>
          <a:p>
            <a:endParaRPr lang="en-US"/>
          </a:p>
        </p:txBody>
      </p:sp>
      <p:sp>
        <p:nvSpPr>
          <p:cNvPr id="6" name="Slide Number Placeholder 5"/>
          <p:cNvSpPr>
            <a:spLocks noGrp="1"/>
          </p:cNvSpPr>
          <p:nvPr>
            <p:ph type="sldNum" sz="quarter" idx="4"/>
          </p:nvPr>
        </p:nvSpPr>
        <p:spPr>
          <a:xfrm>
            <a:off x="7886700" y="6543676"/>
            <a:ext cx="876300" cy="247650"/>
          </a:xfrm>
          <a:prstGeom prst="rect">
            <a:avLst/>
          </a:prstGeom>
        </p:spPr>
        <p:txBody>
          <a:bodyPr vert="horz" lIns="91440" tIns="45720" rIns="91440" bIns="45720" rtlCol="0" anchor="ctr">
            <a:normAutofit/>
          </a:bodyPr>
          <a:lstStyle>
            <a:lvl1pPr algn="r">
              <a:defRPr sz="1000" b="1">
                <a:solidFill>
                  <a:schemeClr val="tx1">
                    <a:alpha val="65000"/>
                  </a:schemeClr>
                </a:solidFill>
              </a:defRPr>
            </a:lvl1pPr>
          </a:lstStyle>
          <a:p>
            <a:fld id="{AAA00A27-99E3-471C-A56B-A6F6ED4211EB}"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ts val="400"/>
        </a:spcBef>
        <a:buNone/>
        <a:defRPr sz="4000" b="0" kern="1200" cap="none" spc="0" baseline="0">
          <a:solidFill>
            <a:schemeClr val="tx1"/>
          </a:solidFill>
          <a:latin typeface="+mj-lt"/>
          <a:ea typeface="+mj-ea"/>
          <a:cs typeface="Tunga" pitchFamily="2"/>
        </a:defRPr>
      </a:lvl1pPr>
    </p:titleStyle>
    <p:body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Seating charts</a:t>
            </a:r>
            <a:endParaRPr lang="en-US" dirty="0"/>
          </a:p>
        </p:txBody>
      </p:sp>
    </p:spTree>
    <p:extLst>
      <p:ext uri="{BB962C8B-B14F-4D97-AF65-F5344CB8AC3E}">
        <p14:creationId xmlns:p14="http://schemas.microsoft.com/office/powerpoint/2010/main" val="1539836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86" y="413657"/>
            <a:ext cx="9154886" cy="707886"/>
          </a:xfrm>
          <a:prstGeom prst="rect">
            <a:avLst/>
          </a:prstGeom>
          <a:noFill/>
        </p:spPr>
        <p:txBody>
          <a:bodyPr wrap="square" rtlCol="0">
            <a:spAutoFit/>
          </a:bodyPr>
          <a:lstStyle/>
          <a:p>
            <a:pPr algn="ctr"/>
            <a:r>
              <a:rPr lang="en-US" sz="4000" u="sng" dirty="0" smtClean="0"/>
              <a:t>Set yourself up to succeed on the first day.</a:t>
            </a:r>
            <a:endParaRPr lang="en-US" sz="4000" u="sng" dirty="0"/>
          </a:p>
        </p:txBody>
      </p:sp>
      <p:sp>
        <p:nvSpPr>
          <p:cNvPr id="3" name="TextBox 2"/>
          <p:cNvSpPr txBox="1"/>
          <p:nvPr/>
        </p:nvSpPr>
        <p:spPr>
          <a:xfrm>
            <a:off x="838201" y="1600200"/>
            <a:ext cx="7620000" cy="2677656"/>
          </a:xfrm>
          <a:prstGeom prst="rect">
            <a:avLst/>
          </a:prstGeom>
          <a:noFill/>
        </p:spPr>
        <p:txBody>
          <a:bodyPr wrap="square" rtlCol="0">
            <a:spAutoFit/>
          </a:bodyPr>
          <a:lstStyle/>
          <a:p>
            <a:pPr marL="285750" indent="-285750">
              <a:buFontTx/>
              <a:buChar char="-"/>
            </a:pPr>
            <a:r>
              <a:rPr lang="en-US" sz="2800" dirty="0" smtClean="0"/>
              <a:t>Be present in the room or at the door when the students arrive</a:t>
            </a:r>
          </a:p>
          <a:p>
            <a:pPr marL="285750" indent="-285750">
              <a:buFontTx/>
              <a:buChar char="-"/>
            </a:pPr>
            <a:r>
              <a:rPr lang="en-US" sz="2800" dirty="0" smtClean="0"/>
              <a:t>Assign seating to everyone upon entering the room</a:t>
            </a:r>
          </a:p>
          <a:p>
            <a:pPr marL="285750" indent="-285750">
              <a:buFontTx/>
              <a:buChar char="-"/>
            </a:pPr>
            <a:r>
              <a:rPr lang="en-US" sz="2800" dirty="0" smtClean="0"/>
              <a:t>Have an assignment on each desk ready for the students.</a:t>
            </a:r>
            <a:endParaRPr lang="en-US" sz="2800" dirty="0"/>
          </a:p>
        </p:txBody>
      </p:sp>
      <p:pic>
        <p:nvPicPr>
          <p:cNvPr id="1026" name="Picture 2" descr="http://vipdictionary.com/img/classroo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851" y="4277856"/>
            <a:ext cx="3181350" cy="2388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560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84775"/>
          </a:xfrm>
          <a:prstGeom prst="rect">
            <a:avLst/>
          </a:prstGeom>
          <a:noFill/>
        </p:spPr>
        <p:txBody>
          <a:bodyPr wrap="square" rtlCol="0">
            <a:spAutoFit/>
          </a:bodyPr>
          <a:lstStyle/>
          <a:p>
            <a:pPr algn="ctr"/>
            <a:r>
              <a:rPr lang="en-US" sz="3200" u="sng" dirty="0" smtClean="0"/>
              <a:t>Arrange students as necessary to complete the task</a:t>
            </a:r>
            <a:endParaRPr lang="en-US" sz="3200" u="sng" dirty="0"/>
          </a:p>
        </p:txBody>
      </p:sp>
      <p:sp>
        <p:nvSpPr>
          <p:cNvPr id="3" name="TextBox 2"/>
          <p:cNvSpPr txBox="1"/>
          <p:nvPr/>
        </p:nvSpPr>
        <p:spPr>
          <a:xfrm>
            <a:off x="24161" y="838200"/>
            <a:ext cx="5233639" cy="1938992"/>
          </a:xfrm>
          <a:prstGeom prst="rect">
            <a:avLst/>
          </a:prstGeom>
          <a:noFill/>
        </p:spPr>
        <p:txBody>
          <a:bodyPr wrap="square" rtlCol="0">
            <a:spAutoFit/>
          </a:bodyPr>
          <a:lstStyle/>
          <a:p>
            <a:r>
              <a:rPr lang="en-US" sz="2400" dirty="0" smtClean="0"/>
              <a:t>Arrangement of students is more important than seating assignment. Think about what you want the students to accomplish before you think about where they will be sitting. </a:t>
            </a:r>
            <a:endParaRPr lang="en-US" sz="2400" dirty="0"/>
          </a:p>
        </p:txBody>
      </p:sp>
      <p:pic>
        <p:nvPicPr>
          <p:cNvPr id="2050" name="Picture 2" descr="http://www.classroomprofessor.com/wp-content/uploads/2011/10/Students_group_work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3581400"/>
            <a:ext cx="4057650" cy="2686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554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771"/>
            <a:ext cx="9144000" cy="1077218"/>
          </a:xfrm>
          <a:prstGeom prst="rect">
            <a:avLst/>
          </a:prstGeom>
          <a:noFill/>
        </p:spPr>
        <p:txBody>
          <a:bodyPr wrap="square" rtlCol="0">
            <a:spAutoFit/>
          </a:bodyPr>
          <a:lstStyle/>
          <a:p>
            <a:pPr algn="ctr"/>
            <a:r>
              <a:rPr lang="en-US" sz="3200" u="sng" dirty="0" smtClean="0"/>
              <a:t>Think about how students are communicating and use this to guide your arrangement.</a:t>
            </a:r>
            <a:endParaRPr lang="en-US" sz="3200" u="sng" dirty="0"/>
          </a:p>
        </p:txBody>
      </p:sp>
      <p:sp>
        <p:nvSpPr>
          <p:cNvPr id="3" name="TextBox 2"/>
          <p:cNvSpPr txBox="1"/>
          <p:nvPr/>
        </p:nvSpPr>
        <p:spPr>
          <a:xfrm>
            <a:off x="500743" y="1828800"/>
            <a:ext cx="7772400" cy="3416320"/>
          </a:xfrm>
          <a:prstGeom prst="rect">
            <a:avLst/>
          </a:prstGeom>
          <a:noFill/>
        </p:spPr>
        <p:txBody>
          <a:bodyPr wrap="square" rtlCol="0">
            <a:spAutoFit/>
          </a:bodyPr>
          <a:lstStyle/>
          <a:p>
            <a:r>
              <a:rPr lang="en-US" sz="2400" dirty="0" smtClean="0"/>
              <a:t>If you are doing an activity that is teacher focused, like teaching the norms at the beginning of the school year, rows that keep everyone’s eyes on you may be most appropriate.</a:t>
            </a:r>
          </a:p>
          <a:p>
            <a:endParaRPr lang="en-US" sz="2400" dirty="0"/>
          </a:p>
          <a:p>
            <a:r>
              <a:rPr lang="en-US" sz="2400" dirty="0" smtClean="0"/>
              <a:t>If students are doing group work and expected to talk to each other, use table groups.</a:t>
            </a:r>
          </a:p>
          <a:p>
            <a:endParaRPr lang="en-US" sz="2400" dirty="0"/>
          </a:p>
          <a:p>
            <a:r>
              <a:rPr lang="en-US" sz="2400" dirty="0" smtClean="0"/>
              <a:t>Don’t be afraid to change it up! Pick the arrangement that is appropriate to the task.</a:t>
            </a:r>
            <a:endParaRPr lang="en-US" sz="2400" dirty="0"/>
          </a:p>
        </p:txBody>
      </p:sp>
    </p:spTree>
    <p:extLst>
      <p:ext uri="{BB962C8B-B14F-4D97-AF65-F5344CB8AC3E}">
        <p14:creationId xmlns:p14="http://schemas.microsoft.com/office/powerpoint/2010/main" val="2955485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69441"/>
          </a:xfrm>
          <a:prstGeom prst="rect">
            <a:avLst/>
          </a:prstGeom>
          <a:noFill/>
        </p:spPr>
        <p:txBody>
          <a:bodyPr wrap="square" rtlCol="0">
            <a:spAutoFit/>
          </a:bodyPr>
          <a:lstStyle/>
          <a:p>
            <a:pPr algn="ctr"/>
            <a:r>
              <a:rPr lang="en-US" sz="4400" u="sng" dirty="0" smtClean="0"/>
              <a:t>Why do a seating chart? </a:t>
            </a:r>
            <a:endParaRPr lang="en-US" sz="4400" u="sng" dirty="0"/>
          </a:p>
        </p:txBody>
      </p:sp>
      <p:sp>
        <p:nvSpPr>
          <p:cNvPr id="3" name="TextBox 2"/>
          <p:cNvSpPr txBox="1"/>
          <p:nvPr/>
        </p:nvSpPr>
        <p:spPr>
          <a:xfrm>
            <a:off x="685800" y="1219200"/>
            <a:ext cx="2590800" cy="1477328"/>
          </a:xfrm>
          <a:prstGeom prst="rect">
            <a:avLst/>
          </a:prstGeom>
          <a:noFill/>
        </p:spPr>
        <p:txBody>
          <a:bodyPr wrap="square" rtlCol="0">
            <a:spAutoFit/>
          </a:bodyPr>
          <a:lstStyle/>
          <a:p>
            <a:pPr marL="342900" indent="-342900">
              <a:buAutoNum type="arabicParenR"/>
            </a:pPr>
            <a:r>
              <a:rPr lang="en-US" dirty="0" smtClean="0"/>
              <a:t>Helps with roll taking</a:t>
            </a:r>
          </a:p>
          <a:p>
            <a:pPr marL="342900" indent="-342900">
              <a:buAutoNum type="arabicParenR"/>
            </a:pPr>
            <a:r>
              <a:rPr lang="en-US" dirty="0" smtClean="0"/>
              <a:t>Easier name memorization</a:t>
            </a:r>
          </a:p>
          <a:p>
            <a:pPr marL="342900" indent="-342900">
              <a:buAutoNum type="arabicParenR"/>
            </a:pPr>
            <a:r>
              <a:rPr lang="en-US" dirty="0" smtClean="0"/>
              <a:t>Keeps problem students apart</a:t>
            </a:r>
            <a:endParaRPr lang="en-US" dirty="0"/>
          </a:p>
        </p:txBody>
      </p:sp>
      <p:sp>
        <p:nvSpPr>
          <p:cNvPr id="4" name="TextBox 3"/>
          <p:cNvSpPr txBox="1"/>
          <p:nvPr/>
        </p:nvSpPr>
        <p:spPr>
          <a:xfrm>
            <a:off x="4495800" y="5029200"/>
            <a:ext cx="3962400" cy="646331"/>
          </a:xfrm>
          <a:prstGeom prst="rect">
            <a:avLst/>
          </a:prstGeom>
          <a:noFill/>
        </p:spPr>
        <p:txBody>
          <a:bodyPr wrap="square" rtlCol="0">
            <a:spAutoFit/>
          </a:bodyPr>
          <a:lstStyle/>
          <a:p>
            <a:pPr algn="ctr"/>
            <a:r>
              <a:rPr lang="en-US" dirty="0" smtClean="0"/>
              <a:t>At the beginning of the year</a:t>
            </a:r>
            <a:r>
              <a:rPr lang="en-US" smtClean="0"/>
              <a:t>, it </a:t>
            </a:r>
            <a:r>
              <a:rPr lang="en-US" dirty="0" smtClean="0"/>
              <a:t>needs to be clear who is in charge.</a:t>
            </a:r>
            <a:endParaRPr lang="en-US" dirty="0"/>
          </a:p>
        </p:txBody>
      </p:sp>
      <p:pic>
        <p:nvPicPr>
          <p:cNvPr id="3074" name="Picture 2" descr="http://www.gradeamathhelp.com/images/seating-chart-templa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558925"/>
            <a:ext cx="3924300" cy="2990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322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8684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ylar">
  <a:themeElements>
    <a:clrScheme name="Mylar">
      <a:dk1>
        <a:srgbClr val="000000"/>
      </a:dk1>
      <a:lt1>
        <a:srgbClr val="FFFFFF"/>
      </a:lt1>
      <a:dk2>
        <a:srgbClr val="656162"/>
      </a:dk2>
      <a:lt2>
        <a:srgbClr val="E0DACC"/>
      </a:lt2>
      <a:accent1>
        <a:srgbClr val="4A5A7A"/>
      </a:accent1>
      <a:accent2>
        <a:srgbClr val="F7BD40"/>
      </a:accent2>
      <a:accent3>
        <a:srgbClr val="975C00"/>
      </a:accent3>
      <a:accent4>
        <a:srgbClr val="754D41"/>
      </a:accent4>
      <a:accent5>
        <a:srgbClr val="838995"/>
      </a:accent5>
      <a:accent6>
        <a:srgbClr val="687B66"/>
      </a:accent6>
      <a:hlink>
        <a:srgbClr val="B5740B"/>
      </a:hlink>
      <a:folHlink>
        <a:srgbClr val="7483A0"/>
      </a:folHlink>
    </a:clrScheme>
    <a:fontScheme name="Mylar">
      <a:maj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ylar">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effectStyle>
        <a:effectStyle>
          <a:effectLst>
            <a:innerShdw blurRad="50800" dist="25400" dir="13500000">
              <a:srgbClr val="000000">
                <a:alpha val="75000"/>
              </a:srgbClr>
            </a:innerShdw>
            <a:outerShdw blurRad="50800" dist="25400" dir="5400000" rotWithShape="0">
              <a:srgbClr val="000000">
                <a:alpha val="50000"/>
              </a:srgbClr>
            </a:outerShdw>
          </a:effectLst>
          <a:scene3d>
            <a:camera prst="orthographicFront">
              <a:rot lat="0" lon="0" rev="0"/>
            </a:camera>
            <a:lightRig rig="threePt" dir="tl"/>
          </a:scene3d>
          <a:sp3d prstMaterial="dkEdge">
            <a:bevelT w="25400" h="508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tint val="100000"/>
                <a:shade val="30000"/>
                <a:alpha val="100000"/>
                <a:satMod val="255000"/>
                <a:lumMod val="100000"/>
              </a:schemeClr>
            </a:gs>
          </a:gsLst>
          <a:path path="circle">
            <a:fillToRect l="50000" t="-80000" r="50000" b="180000"/>
          </a:path>
        </a:gradFill>
        <a:blipFill rotWithShape="1">
          <a:blip xmlns:r="http://schemas.openxmlformats.org/officeDocument/2006/relationships" r:embed="rId1">
            <a:duotone>
              <a:schemeClr val="phClr">
                <a:lumMod val="80000"/>
              </a:schemeClr>
              <a:schemeClr val="phClr">
                <a:tint val="50000"/>
                <a:lumMod val="1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TC101790491[[fn=Mylar]]</Template>
  <TotalTime>35</TotalTime>
  <Words>200</Words>
  <Application>Microsoft Office PowerPoint</Application>
  <PresentationFormat>On-screen Show (4:3)</PresentationFormat>
  <Paragraphs>18</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Mylar</vt:lpstr>
      <vt:lpstr>Seating charts</vt:lpstr>
      <vt:lpstr>PowerPoint Presentation</vt:lpstr>
      <vt:lpstr>PowerPoint Presentation</vt:lpstr>
      <vt:lpstr>PowerPoint Presentation</vt:lpstr>
      <vt:lpstr>PowerPoint Presentation</vt:lpstr>
      <vt:lpstr>PowerPoint Presentation</vt:lpstr>
    </vt:vector>
  </TitlesOfParts>
  <Company>Genco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Mr_Nate</dc:creator>
  <cp:lastModifiedBy>Mr_Nate</cp:lastModifiedBy>
  <cp:revision>4</cp:revision>
  <dcterms:created xsi:type="dcterms:W3CDTF">2012-07-03T05:31:45Z</dcterms:created>
  <dcterms:modified xsi:type="dcterms:W3CDTF">2012-07-03T06:06:53Z</dcterms:modified>
</cp:coreProperties>
</file>